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71" r:id="rId3"/>
    <p:sldId id="272" r:id="rId4"/>
    <p:sldId id="273" r:id="rId5"/>
    <p:sldId id="265" r:id="rId6"/>
    <p:sldId id="268" r:id="rId7"/>
    <p:sldId id="269" r:id="rId8"/>
    <p:sldId id="27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37" autoAdjust="0"/>
    <p:restoredTop sz="98017" autoAdjust="0"/>
  </p:normalViewPr>
  <p:slideViewPr>
    <p:cSldViewPr>
      <p:cViewPr varScale="1">
        <p:scale>
          <a:sx n="80" d="100"/>
          <a:sy n="80" d="100"/>
        </p:scale>
        <p:origin x="-59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1BEA9-A154-4191-885D-7F6C15BBC3F8}" type="datetimeFigureOut">
              <a:rPr lang="en-US" smtClean="0"/>
              <a:t>7/28/2013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5248A-64A7-4360-97D5-4C8E66AD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44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02756" indent="-270291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081164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13629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946095" indent="-21623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378560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811026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43491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75957" indent="-21623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3FC29933-38D1-4F35-A0C7-7C4B62A9687B}" type="slidenum">
              <a:rPr lang="en-US">
                <a:solidFill>
                  <a:prstClr val="black"/>
                </a:solidFill>
                <a:latin typeface="Calibri" pitchFamily="34" charset="0"/>
              </a:rPr>
              <a:pPr eaLnBrk="1" hangingPunct="1"/>
              <a:t>1</a:t>
            </a:fld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5248A-64A7-4360-97D5-4C8E66ADD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3AD7-B760-4AED-8AAB-2A1AEF437E36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7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4C20F-30B4-4423-AEB1-0FC93178728A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29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A4551-205B-4815-B118-EF094CA7B79D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6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5B1B0-3746-4CB0-97B0-7100A7FA84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A6BBFC-FBA6-4393-A0FF-B3C2C42F3A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40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E1717-1357-41B9-8CA9-6D45138FC4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C73FE-C458-415C-8840-505970213A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7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78FD1-D356-48C2-AC5B-B0DD02785B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9482B-20FB-4D3B-981C-BE8760091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4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6176AC-2D83-4297-B7FE-DC8E950BE0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145E9-FC59-4C21-BF0D-1F82F1EF8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63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07BF1-140D-4BA1-A6D4-947577BA456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EB14F-7E4F-42F8-B685-9F0D948DC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37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32EC-3B2E-466A-9B0F-9639BFC7C1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72470C-FD5B-4190-BD17-25AE25718B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02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B229F-7DDD-4BD7-965B-6733BB93DA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38576-8EB3-4800-A43F-9D9C388EDE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40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B18A6-91F6-42D7-9CA7-BDEA2B7693B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B965D-E7BA-4B65-BC88-79C652CE0B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9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CA01-B717-417E-9C4F-868BBDDD09BC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71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5A75-1F43-4B0E-BD14-489A63F133C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5913B-450F-4647-AC09-81871EA89A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33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8CB7C-FCE2-4BC1-A722-684BF29DE5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D6852-7797-46B9-8CC7-6B91DC8574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217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85CD0-AF36-43D9-B4CF-B10011F8219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206C2-9601-467D-8F79-B5458FA509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6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501AD-B13E-4BC9-990B-55BEDDA3E597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8625E-0CDA-4E04-93CD-5A9562FBEFF7}" type="datetime1">
              <a:rPr lang="en-US" smtClean="0"/>
              <a:t>7/28/2013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8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74FD3-D4A7-4ED2-B68F-4F646DF7AD1E}" type="datetime1">
              <a:rPr lang="en-US" smtClean="0"/>
              <a:t>7/28/2013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DCED-F63D-42B1-A165-1F0AD755DEAC}" type="datetime1">
              <a:rPr lang="en-US" smtClean="0"/>
              <a:t>7/28/2013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59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416B-EA0F-4EDA-8ABA-7E879462F58C}" type="datetime1">
              <a:rPr lang="en-US" smtClean="0"/>
              <a:t>7/28/2013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751C-60EE-4FE9-BE47-9E14730141E8}" type="datetime1">
              <a:rPr lang="en-US" smtClean="0"/>
              <a:t>7/28/2013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C09B6-F073-4B18-96D8-B2DDEF503EC6}" type="datetime1">
              <a:rPr lang="en-US" smtClean="0"/>
              <a:t>7/28/2013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93473-51F2-4FAC-9D1C-E7519E1EABCC}" type="datetime1">
              <a:rPr lang="en-US" smtClean="0"/>
              <a:t>7/28/2013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0DDC0-4B76-4BFE-920B-3CAB4586E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0C3197-4C27-4860-A9E5-6EDB99D888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DBF53C-9857-4BB9-84EA-9A77762B4352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1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533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81000" y="762000"/>
            <a:ext cx="8382000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 smtClean="0">
                <a:solidFill>
                  <a:schemeClr val="bg1"/>
                </a:solidFill>
              </a:rPr>
              <a:t>The University </a:t>
            </a:r>
            <a:r>
              <a:rPr lang="en-US" sz="3600" dirty="0">
                <a:solidFill>
                  <a:schemeClr val="bg1"/>
                </a:solidFill>
              </a:rPr>
              <a:t>Nanosatellite </a:t>
            </a:r>
            <a:r>
              <a:rPr lang="en-US" sz="3600" dirty="0" smtClean="0">
                <a:solidFill>
                  <a:schemeClr val="bg1"/>
                </a:solidFill>
              </a:rPr>
              <a:t>Program: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Oculus-ASR</a:t>
            </a:r>
            <a:endParaRPr lang="en-US" sz="36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bg1"/>
              </a:solidFill>
              <a:latin typeface="BankGothic Md BT" pitchFamily="34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788988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8" name="Straight Connector 35"/>
          <p:cNvCxnSpPr>
            <a:cxnSpLocks noChangeShapeType="1"/>
          </p:cNvCxnSpPr>
          <p:nvPr/>
        </p:nvCxnSpPr>
        <p:spPr bwMode="auto">
          <a:xfrm>
            <a:off x="0" y="788988"/>
            <a:ext cx="91440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9" name="Rectangle 13"/>
          <p:cNvSpPr>
            <a:spLocks noChangeArrowheads="1"/>
          </p:cNvSpPr>
          <p:nvPr/>
        </p:nvSpPr>
        <p:spPr bwMode="auto">
          <a:xfrm>
            <a:off x="0" y="5943600"/>
            <a:ext cx="3352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  <a:t>NASA Jet Propulsion Lab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  <a:t>Summer Intern </a:t>
            </a:r>
            <a:r>
              <a:rPr lang="en-US" sz="1400" b="1" dirty="0" err="1" smtClean="0">
                <a:solidFill>
                  <a:prstClr val="white"/>
                </a:solidFill>
                <a:cs typeface="Arial" pitchFamily="34" charset="0"/>
              </a:rPr>
              <a:t>Cubesat</a:t>
            </a:r>
            <a: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  <a:t> Symposium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white"/>
                </a:solidFill>
                <a:cs typeface="Arial" pitchFamily="34" charset="0"/>
              </a:rPr>
              <a:t>July 31</a:t>
            </a:r>
            <a:r>
              <a:rPr lang="en-US" sz="1400" baseline="30000" dirty="0" smtClean="0">
                <a:solidFill>
                  <a:prstClr val="white"/>
                </a:solidFill>
                <a:cs typeface="Arial" pitchFamily="34" charset="0"/>
              </a:rPr>
              <a:t>st</a:t>
            </a:r>
            <a:r>
              <a:rPr lang="en-US" sz="1400" dirty="0" smtClean="0">
                <a:solidFill>
                  <a:prstClr val="white"/>
                </a:solidFill>
                <a:cs typeface="Arial" pitchFamily="34" charset="0"/>
              </a:rPr>
              <a:t>, 2013</a:t>
            </a:r>
            <a:endParaRPr lang="en-US" sz="14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308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181600"/>
            <a:ext cx="22098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13"/>
          <p:cNvSpPr>
            <a:spLocks noChangeArrowheads="1"/>
          </p:cNvSpPr>
          <p:nvPr/>
        </p:nvSpPr>
        <p:spPr bwMode="auto">
          <a:xfrm>
            <a:off x="7239000" y="5943600"/>
            <a:ext cx="251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  <a:t>Branden Ghena</a:t>
            </a:r>
            <a:b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</a:br>
            <a:r>
              <a:rPr lang="en-US" sz="1400" b="1" dirty="0" smtClean="0">
                <a:solidFill>
                  <a:prstClr val="white"/>
                </a:solidFill>
                <a:cs typeface="Arial" pitchFamily="34" charset="0"/>
              </a:rPr>
              <a:t>brghena@mtu.edu</a:t>
            </a:r>
            <a:endParaRPr lang="en-US" sz="1400" dirty="0" smtClean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93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E Header (Inverted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Michigan Tech</a:t>
            </a:r>
          </a:p>
        </p:txBody>
      </p:sp>
      <p:pic>
        <p:nvPicPr>
          <p:cNvPr id="5" name="Picture 2" descr="C:\Users\Branden\Documents\2010-2011\Aerospace\School Presentation\US_location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362200"/>
            <a:ext cx="4286250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randen\Documents\2010-2011\Aerospace\School Presentation\mtucamp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3776662"/>
            <a:ext cx="3895725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Branden\Documents\2010-2011\Aerospace\School Presentation\MT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566862"/>
            <a:ext cx="27432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2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Located in Houghton, Michigan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E Header (Inverted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Michigan Tech</a:t>
            </a:r>
          </a:p>
        </p:txBody>
      </p:sp>
      <p:pic>
        <p:nvPicPr>
          <p:cNvPr id="9" name="Picture 2" descr="C:\Users\Branden\Documents\2010-2011\Aerospace\School Presentation\2327296024_b35590259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652588"/>
            <a:ext cx="7316787" cy="459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Student Satellite Competition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Managed by Air Force Research Lab (AFRL)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years and $</a:t>
            </a:r>
            <a:r>
              <a:rPr lang="en-US" dirty="0" smtClean="0">
                <a:solidFill>
                  <a:schemeClr val="bg1"/>
                </a:solidFill>
              </a:rPr>
              <a:t>100k to complete a </a:t>
            </a:r>
            <a:r>
              <a:rPr lang="en-US" dirty="0" smtClean="0">
                <a:solidFill>
                  <a:schemeClr val="bg1"/>
                </a:solidFill>
              </a:rPr>
              <a:t>satellite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Nanosat-6: 2009-2011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Winner: Michigan Tech</a:t>
            </a:r>
          </a:p>
        </p:txBody>
      </p:sp>
      <p:pic>
        <p:nvPicPr>
          <p:cNvPr id="4" name="Picture 4" descr="AE Header (Inverted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University Nanosatellite Program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C:\Users\Branden\Desktop\pictures\DSC_20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95276"/>
            <a:ext cx="3535680" cy="234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01" y="4376653"/>
            <a:ext cx="2138973" cy="18717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Oculus-ASR </a:t>
            </a:r>
            <a:r>
              <a:rPr lang="en-US" sz="2000" dirty="0" smtClean="0">
                <a:solidFill>
                  <a:schemeClr val="bg1"/>
                </a:solidFill>
              </a:rPr>
              <a:t>(Attitude &amp; Shape Recognition)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Collaboration with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Air </a:t>
            </a:r>
            <a:r>
              <a:rPr lang="en-US" sz="2000" dirty="0">
                <a:solidFill>
                  <a:schemeClr val="bg1"/>
                </a:solidFill>
              </a:rPr>
              <a:t>Force Maui Optical and </a:t>
            </a:r>
            <a:r>
              <a:rPr lang="en-US" sz="2000" dirty="0" smtClean="0">
                <a:solidFill>
                  <a:schemeClr val="bg1"/>
                </a:solidFill>
              </a:rPr>
              <a:t>Supercomputing Observatory (AMOS)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Air Force Research Lab (AFRL)</a:t>
            </a:r>
          </a:p>
        </p:txBody>
      </p:sp>
      <p:pic>
        <p:nvPicPr>
          <p:cNvPr id="4" name="Picture 4" descr="AE Header (Inverted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Mission Overview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266700" y="4376249"/>
            <a:ext cx="8610600" cy="2100751"/>
            <a:chOff x="0" y="810"/>
            <a:chExt cx="5760" cy="1563"/>
          </a:xfrm>
        </p:grpSpPr>
        <p:grpSp>
          <p:nvGrpSpPr>
            <p:cNvPr id="8" name="Group 50"/>
            <p:cNvGrpSpPr>
              <a:grpSpLocks/>
            </p:cNvGrpSpPr>
            <p:nvPr/>
          </p:nvGrpSpPr>
          <p:grpSpPr bwMode="auto">
            <a:xfrm>
              <a:off x="2952" y="810"/>
              <a:ext cx="1350" cy="1392"/>
              <a:chOff x="2952" y="810"/>
              <a:chExt cx="1350" cy="1392"/>
            </a:xfrm>
          </p:grpSpPr>
          <p:pic>
            <p:nvPicPr>
              <p:cNvPr id="52" name="Picture 4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2" y="810"/>
                <a:ext cx="1350" cy="139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Rectangle 49"/>
              <p:cNvSpPr>
                <a:spLocks noChangeArrowheads="1"/>
              </p:cNvSpPr>
              <p:nvPr/>
            </p:nvSpPr>
            <p:spPr bwMode="auto">
              <a:xfrm>
                <a:off x="3072" y="2042"/>
                <a:ext cx="432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00000"/>
                  </a:solidFill>
                  <a:latin typeface="Calibri" pitchFamily="34" charset="0"/>
                </a:endParaRPr>
              </a:p>
            </p:txBody>
          </p:sp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2"/>
              <a:ext cx="1389" cy="138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18"/>
            <p:cNvGrpSpPr>
              <a:grpSpLocks noChangeAspect="1"/>
            </p:cNvGrpSpPr>
            <p:nvPr/>
          </p:nvGrpSpPr>
          <p:grpSpPr bwMode="auto">
            <a:xfrm>
              <a:off x="1393" y="815"/>
              <a:ext cx="1532" cy="1558"/>
              <a:chOff x="2933" y="2138"/>
              <a:chExt cx="2075" cy="2062"/>
            </a:xfrm>
          </p:grpSpPr>
          <p:sp>
            <p:nvSpPr>
              <p:cNvPr id="16" name="Freeform 9"/>
              <p:cNvSpPr>
                <a:spLocks noChangeAspect="1"/>
              </p:cNvSpPr>
              <p:nvPr/>
            </p:nvSpPr>
            <p:spPr bwMode="auto">
              <a:xfrm>
                <a:off x="3075" y="2138"/>
                <a:ext cx="1933" cy="1812"/>
              </a:xfrm>
              <a:custGeom>
                <a:avLst/>
                <a:gdLst>
                  <a:gd name="T0" fmla="*/ 0 w 341"/>
                  <a:gd name="T1" fmla="*/ 0 h 341"/>
                  <a:gd name="T2" fmla="*/ 2147483647 w 341"/>
                  <a:gd name="T3" fmla="*/ 0 h 341"/>
                  <a:gd name="T4" fmla="*/ 2147483647 w 341"/>
                  <a:gd name="T5" fmla="*/ 2147483647 h 341"/>
                  <a:gd name="T6" fmla="*/ 0 60000 65536"/>
                  <a:gd name="T7" fmla="*/ 0 60000 65536"/>
                  <a:gd name="T8" fmla="*/ 0 60000 65536"/>
                  <a:gd name="T9" fmla="*/ 0 w 341"/>
                  <a:gd name="T10" fmla="*/ 0 h 341"/>
                  <a:gd name="T11" fmla="*/ 341 w 341"/>
                  <a:gd name="T12" fmla="*/ 341 h 34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1" h="341">
                    <a:moveTo>
                      <a:pt x="0" y="0"/>
                    </a:moveTo>
                    <a:lnTo>
                      <a:pt x="341" y="0"/>
                    </a:lnTo>
                    <a:lnTo>
                      <a:pt x="341" y="3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1"/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344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3"/>
              <p:cNvSpPr>
                <a:spLocks noChangeAspect="1" noChangeShapeType="1"/>
              </p:cNvSpPr>
              <p:nvPr/>
            </p:nvSpPr>
            <p:spPr bwMode="auto">
              <a:xfrm>
                <a:off x="344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3409" y="3971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22" name="Line 15"/>
              <p:cNvSpPr>
                <a:spLocks noChangeAspect="1" noChangeShapeType="1"/>
              </p:cNvSpPr>
              <p:nvPr/>
            </p:nvSpPr>
            <p:spPr bwMode="auto">
              <a:xfrm flipV="1">
                <a:off x="3829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16"/>
              <p:cNvSpPr>
                <a:spLocks noChangeAspect="1" noChangeShapeType="1"/>
              </p:cNvSpPr>
              <p:nvPr/>
            </p:nvSpPr>
            <p:spPr bwMode="auto">
              <a:xfrm>
                <a:off x="3829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3772" y="3971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25" name="Line 18"/>
              <p:cNvSpPr>
                <a:spLocks noChangeAspect="1" noChangeShapeType="1"/>
              </p:cNvSpPr>
              <p:nvPr/>
            </p:nvSpPr>
            <p:spPr bwMode="auto">
              <a:xfrm flipV="1">
                <a:off x="420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19"/>
              <p:cNvSpPr>
                <a:spLocks noChangeAspect="1" noChangeShapeType="1"/>
              </p:cNvSpPr>
              <p:nvPr/>
            </p:nvSpPr>
            <p:spPr bwMode="auto">
              <a:xfrm>
                <a:off x="420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Rectangle 20"/>
              <p:cNvSpPr>
                <a:spLocks noChangeAspect="1" noChangeArrowheads="1"/>
              </p:cNvSpPr>
              <p:nvPr/>
            </p:nvSpPr>
            <p:spPr bwMode="auto">
              <a:xfrm>
                <a:off x="4146" y="3971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28" name="Line 21"/>
              <p:cNvSpPr>
                <a:spLocks noChangeAspect="1" noChangeShapeType="1"/>
              </p:cNvSpPr>
              <p:nvPr/>
            </p:nvSpPr>
            <p:spPr bwMode="auto">
              <a:xfrm flipV="1">
                <a:off x="4583" y="3934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2"/>
              <p:cNvSpPr>
                <a:spLocks noChangeAspect="1" noChangeShapeType="1"/>
              </p:cNvSpPr>
              <p:nvPr/>
            </p:nvSpPr>
            <p:spPr bwMode="auto">
              <a:xfrm>
                <a:off x="4583" y="2138"/>
                <a:ext cx="1" cy="1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3"/>
              <p:cNvSpPr>
                <a:spLocks noChangeAspect="1" noChangeArrowheads="1"/>
              </p:cNvSpPr>
              <p:nvPr/>
            </p:nvSpPr>
            <p:spPr bwMode="auto">
              <a:xfrm>
                <a:off x="4526" y="3971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33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4900" y="3970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34" name="Line 27"/>
              <p:cNvSpPr>
                <a:spLocks noChangeAspect="1" noChangeShapeType="1"/>
              </p:cNvSpPr>
              <p:nvPr/>
            </p:nvSpPr>
            <p:spPr bwMode="auto">
              <a:xfrm>
                <a:off x="3075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Line 28"/>
              <p:cNvSpPr>
                <a:spLocks noChangeAspect="1" noChangeShapeType="1"/>
              </p:cNvSpPr>
              <p:nvPr/>
            </p:nvSpPr>
            <p:spPr bwMode="auto">
              <a:xfrm flipH="1">
                <a:off x="4991" y="2489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2974" y="2446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37" name="Line 30"/>
              <p:cNvSpPr>
                <a:spLocks noChangeAspect="1" noChangeShapeType="1"/>
              </p:cNvSpPr>
              <p:nvPr/>
            </p:nvSpPr>
            <p:spPr bwMode="auto">
              <a:xfrm>
                <a:off x="3075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4991" y="2845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2933" y="2802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40" name="Line 33"/>
              <p:cNvSpPr>
                <a:spLocks noChangeAspect="1" noChangeShapeType="1"/>
              </p:cNvSpPr>
              <p:nvPr/>
            </p:nvSpPr>
            <p:spPr bwMode="auto">
              <a:xfrm>
                <a:off x="3075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4"/>
              <p:cNvSpPr>
                <a:spLocks noChangeAspect="1" noChangeShapeType="1"/>
              </p:cNvSpPr>
              <p:nvPr/>
            </p:nvSpPr>
            <p:spPr bwMode="auto">
              <a:xfrm flipH="1">
                <a:off x="4991" y="3196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Rectangle 35"/>
              <p:cNvSpPr>
                <a:spLocks noChangeAspect="1" noChangeArrowheads="1"/>
              </p:cNvSpPr>
              <p:nvPr/>
            </p:nvSpPr>
            <p:spPr bwMode="auto">
              <a:xfrm>
                <a:off x="2933" y="3153"/>
                <a:ext cx="0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43" name="Line 36"/>
              <p:cNvSpPr>
                <a:spLocks noChangeAspect="1" noChangeShapeType="1"/>
              </p:cNvSpPr>
              <p:nvPr/>
            </p:nvSpPr>
            <p:spPr bwMode="auto">
              <a:xfrm>
                <a:off x="3075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37"/>
              <p:cNvSpPr>
                <a:spLocks noChangeAspect="1" noChangeShapeType="1"/>
              </p:cNvSpPr>
              <p:nvPr/>
            </p:nvSpPr>
            <p:spPr bwMode="auto">
              <a:xfrm flipH="1">
                <a:off x="4991" y="355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38"/>
              <p:cNvSpPr>
                <a:spLocks noChangeAspect="1" noChangeArrowheads="1"/>
              </p:cNvSpPr>
              <p:nvPr/>
            </p:nvSpPr>
            <p:spPr bwMode="auto">
              <a:xfrm>
                <a:off x="2933" y="3510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46" name="Line 39"/>
              <p:cNvSpPr>
                <a:spLocks noChangeAspect="1" noChangeShapeType="1"/>
              </p:cNvSpPr>
              <p:nvPr/>
            </p:nvSpPr>
            <p:spPr bwMode="auto">
              <a:xfrm>
                <a:off x="3075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40"/>
              <p:cNvSpPr>
                <a:spLocks noChangeAspect="1" noChangeShapeType="1"/>
              </p:cNvSpPr>
              <p:nvPr/>
            </p:nvSpPr>
            <p:spPr bwMode="auto">
              <a:xfrm flipH="1">
                <a:off x="4991" y="3902"/>
                <a:ext cx="17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2933" y="3860"/>
                <a:ext cx="0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8000"/>
                  </a:lnSpc>
                </a:pPr>
                <a:endParaRPr lang="en-US">
                  <a:solidFill>
                    <a:srgbClr val="063DE8"/>
                  </a:solidFill>
                  <a:latin typeface="Book Antiqua" pitchFamily="18" charset="0"/>
                </a:endParaRPr>
              </a:p>
            </p:txBody>
          </p:sp>
          <p:sp>
            <p:nvSpPr>
              <p:cNvPr id="51" name="Line 44"/>
              <p:cNvSpPr>
                <a:spLocks noChangeAspect="1" noChangeShapeType="1"/>
              </p:cNvSpPr>
              <p:nvPr/>
            </p:nvSpPr>
            <p:spPr bwMode="auto">
              <a:xfrm>
                <a:off x="3075" y="2138"/>
                <a:ext cx="1" cy="18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Picture 4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811"/>
              <a:ext cx="1392" cy="139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48"/>
            <p:cNvSpPr>
              <a:spLocks noChangeShapeType="1"/>
            </p:cNvSpPr>
            <p:nvPr/>
          </p:nvSpPr>
          <p:spPr bwMode="auto">
            <a:xfrm flipV="1">
              <a:off x="1160" y="1668"/>
              <a:ext cx="3456" cy="336"/>
            </a:xfrm>
            <a:prstGeom prst="line">
              <a:avLst/>
            </a:prstGeom>
            <a:noFill/>
            <a:ln w="38100">
              <a:solidFill>
                <a:srgbClr val="0C1D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" name="TextBox 52"/>
          <p:cNvSpPr txBox="1">
            <a:spLocks noChangeArrowheads="1"/>
          </p:cNvSpPr>
          <p:nvPr/>
        </p:nvSpPr>
        <p:spPr bwMode="auto">
          <a:xfrm>
            <a:off x="457200" y="3585104"/>
            <a:ext cx="8229600" cy="707886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FFFFFF"/>
                </a:solidFill>
                <a:latin typeface="Calibri" pitchFamily="34" charset="0"/>
              </a:rPr>
              <a:t>Can we determine a satellite’s attitude and detect shape changes from the ground using only information gained from unresolved optical images?</a:t>
            </a:r>
          </a:p>
        </p:txBody>
      </p:sp>
    </p:spTree>
    <p:extLst>
      <p:ext uri="{BB962C8B-B14F-4D97-AF65-F5344CB8AC3E}">
        <p14:creationId xmlns:p14="http://schemas.microsoft.com/office/powerpoint/2010/main" val="32624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Satellite Design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Colored Surfaces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Spectral Characterization of Satellite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Deployable Panels and Releasable Spheres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Configuration Changes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Attitude C</a:t>
            </a:r>
            <a:r>
              <a:rPr lang="en-US" dirty="0" smtClean="0">
                <a:solidFill>
                  <a:schemeClr val="bg1"/>
                </a:solidFill>
              </a:rPr>
              <a:t>ontrol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Magnetic Torque Rods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ttitude Knowledge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Magnetometer and Gyros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Full </a:t>
            </a:r>
            <a:r>
              <a:rPr lang="en-US" dirty="0" smtClean="0">
                <a:solidFill>
                  <a:schemeClr val="bg1"/>
                </a:solidFill>
              </a:rPr>
              <a:t>Cooperation </a:t>
            </a:r>
            <a:r>
              <a:rPr lang="en-US" dirty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AFRL</a:t>
            </a:r>
          </a:p>
        </p:txBody>
      </p:sp>
      <p:pic>
        <p:nvPicPr>
          <p:cNvPr id="4" name="Picture 4" descr="AE Header (Inverted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Mission Overview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4" descr="C:\Users\Branden\Documents\2010-2011\Aerospace\School Presentation\DSC_174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43613" y="3657600"/>
            <a:ext cx="3496998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2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95400" y="152400"/>
            <a:ext cx="73152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Mission Overview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0DDC0-4B76-4BFE-920B-3CAB4586EFCD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30" y="228600"/>
            <a:ext cx="5669139" cy="6377782"/>
          </a:xfrm>
        </p:spPr>
      </p:pic>
    </p:spTree>
    <p:extLst>
      <p:ext uri="{BB962C8B-B14F-4D97-AF65-F5344CB8AC3E}">
        <p14:creationId xmlns:p14="http://schemas.microsoft.com/office/powerpoint/2010/main" val="8750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155</Words>
  <Application>Microsoft Office PowerPoint</Application>
  <PresentationFormat>On-screen Show (4:3)</PresentationFormat>
  <Paragraphs>45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Slide</dc:title>
  <dc:creator>Branden Ghena</dc:creator>
  <cp:lastModifiedBy>Branden Ghena</cp:lastModifiedBy>
  <cp:revision>28</cp:revision>
  <dcterms:created xsi:type="dcterms:W3CDTF">2012-07-28T23:21:09Z</dcterms:created>
  <dcterms:modified xsi:type="dcterms:W3CDTF">2013-07-29T06:32:32Z</dcterms:modified>
</cp:coreProperties>
</file>